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sldIdLst>
    <p:sldId id="3318" r:id="rId6"/>
    <p:sldId id="1160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B0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0A68FB0-19AB-482B-AB25-DC5A341D70DB}" v="18" dt="2023-05-01T10:15:07.61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83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272A77-0C1D-72F1-1685-6CA120E388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66D6DA8-1140-A574-29CB-EEA6691096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E73259-1FB9-6D4F-D2B0-052CA9747A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14/01/2024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F49F5C-8D87-3F94-D42D-0A59B8833F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D3F133-66DD-6340-A0FC-F6C00956B6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182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C24BF8-B99D-8132-E1C3-A37C5B2282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8D48135-3C71-973B-BFF6-5B1EFF192C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EDFBE1-7432-B8B0-DA0C-CF85EE8F7C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14/01/2024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7C6FB1-C414-90F2-D931-09DDC2550C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F7B63B-69CE-A325-9D38-75A2136DB4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7787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1D352DC-C8A9-8A6E-89E1-317C27DBE0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6F4874-60A9-EE66-A48D-8CA8D43A58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FB95E1-44DE-2A3A-0FEC-DD602152E3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14/01/2024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CD0065-63B5-8E2A-A246-5AA22C87B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C9D854-E049-7883-0823-D8F299A7F6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26590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12754396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83177388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51832690"/>
      </p:ext>
    </p:extLst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31657655"/>
      </p:ext>
    </p:extLst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7078209"/>
      </p:ext>
    </p:extLst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6493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950179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DFAE98-39DF-4EB7-6DEC-25DFEE079C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DFA5B5-7AD9-49E9-2293-B04A064D59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C26DE4-85D1-7BF2-0DAC-430048BA7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14/01/2024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30EBA-ABE3-AAE2-F828-A0FA872CC2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312F98-FC48-0453-73DF-C7A4252DC0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5910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2E231D-734A-5F37-CB4A-BF4F08A299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FA2EC3-7239-449B-17D0-1A870C4564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67FDB8-B173-728E-A3E6-4F08B1DC5D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14/01/2024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C35FE8-4CF5-EE60-CDAB-837C485EA4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82F6A2-98DD-6884-D8E4-EB32842CAC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014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02BE0C-97F9-5598-AE44-268707F7F6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523463-0738-BF2E-D6D8-DDEBAE29F1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102E9D-FD66-1873-34A7-4038895C26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91D0DF-1B32-D5DE-B132-35EA19B9BD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14/01/2024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274911-2003-FA89-FB75-6D5C2196C8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DE679F-AD8A-1C2C-3744-F8A735F66D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9080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3612A6-0084-4C91-2CF9-FDFDAAF3A2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114608-9B66-A78C-C302-548C956534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E8379DB-4DAB-A664-ED86-82FDCA9D22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2F062C2-CE23-5560-1BB5-904C14135B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7430E0-C90F-C06B-AB1B-6FCD07F7D5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8D82C93-992E-CB79-BE00-83E253EF3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14/01/2024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407FD3F-054D-0441-8D9E-32B660842D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00CE0D2-1169-9C9A-31AD-5273E013D2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4864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E69589-3686-A634-0E37-E14D611638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B6A4D21-9C79-8F53-A962-83978BC69D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14/01/2024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172EBDE-BF26-004A-8F01-010F4A3CBD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E21EEDB-A128-F8DB-D448-5B1EBEFD2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3268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7E582F5-2D82-C83C-8D3B-97222E06D6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14/01/2024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28DF5CA-F0A0-B31A-454C-3651601D1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AE72BA-6BCF-4E21-B4FC-993348276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0511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3F1C1D-8E29-0929-E59B-58E93D87A6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1FEB57-2F81-E1D5-9B2B-1EC949BD10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F559F4-1F0B-E3E2-0B61-8D91EC3BC9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EFE032-BD8D-D7CA-1F97-6D93DD6661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14/01/2024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DD1270-9DC4-3016-82F6-2784C69AF0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63D49A-1A6E-C170-9F57-A62448A751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5399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1CE158-C6B6-08DC-2192-DA1C10BBB5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5501A15-B611-7188-9281-49FE27365C8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A2C714-87E1-B92B-F353-AED6C2789D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36BCB3-9326-D1CD-E994-B3169E6E17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14/01/2024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1C5C61-DBE2-68AB-5857-D948859A04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9DE63C-77C5-FD02-09C7-8FFE5C2CD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6316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0B2A871-BDF7-E10C-F63D-951D1A0CA0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43D437-ECF3-470F-82A9-BF322ECAF8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AFB815-F00A-F506-308E-7D513780BC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A739F1-836A-4789-AC19-B91D1D4E1122}" type="datetimeFigureOut">
              <a:rPr lang="en-GB" smtClean="0"/>
              <a:t>14/01/2024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171D20-D692-07A7-1EF5-E41EBE8C17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98104B-922F-1080-D38F-09FFE2D57E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3525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44236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3hGro2bRyiw" TargetMode="Externa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1783630" y="1872185"/>
            <a:ext cx="8153400" cy="284693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ctr" defTabSz="1218987" rtl="1" fontAlgn="base"/>
            <a:r>
              <a:rPr lang="ar-AE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أوراق عمل وحدة</a:t>
            </a: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r>
              <a:rPr lang="ar-AE" alt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( يظهر مهارات العمل مع الآخرين)</a:t>
            </a: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5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5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641B128-8191-4CB1-ACC2-027DC28A4C6F}"/>
              </a:ext>
            </a:extLst>
          </p:cNvPr>
          <p:cNvSpPr txBox="1"/>
          <p:nvPr/>
        </p:nvSpPr>
        <p:spPr>
          <a:xfrm>
            <a:off x="4775597" y="4501634"/>
            <a:ext cx="6093618" cy="64633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en-US" dirty="0">
                <a:hlinkClick r:id="rId2"/>
              </a:rPr>
              <a:t>https://youtu.be/3hGro2bRyiw</a:t>
            </a:r>
            <a:endParaRPr lang="ar-AE" dirty="0"/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1A7D027-E2D0-4524-8F4F-7E4CFB140E24}"/>
              </a:ext>
            </a:extLst>
          </p:cNvPr>
          <p:cNvSpPr txBox="1"/>
          <p:nvPr/>
        </p:nvSpPr>
        <p:spPr>
          <a:xfrm>
            <a:off x="4029074" y="3429000"/>
            <a:ext cx="5274945" cy="46166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ar-AE" sz="24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فيديو طريقة إرتداء زي عمل رجل الإطفاء </a:t>
            </a:r>
            <a:endParaRPr kumimoji="0" lang="en-US" sz="24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5" name="Arrow: Right 4">
            <a:extLst>
              <a:ext uri="{FF2B5EF4-FFF2-40B4-BE49-F238E27FC236}">
                <a16:creationId xmlns:a16="http://schemas.microsoft.com/office/drawing/2014/main" id="{F8BD7457-314E-4421-B216-85680358CD47}"/>
              </a:ext>
            </a:extLst>
          </p:cNvPr>
          <p:cNvSpPr/>
          <p:nvPr/>
        </p:nvSpPr>
        <p:spPr>
          <a:xfrm>
            <a:off x="3539870" y="3953832"/>
            <a:ext cx="978408" cy="484632"/>
          </a:xfrm>
          <a:prstGeom prst="rightArrow">
            <a:avLst/>
          </a:prstGeom>
          <a:solidFill>
            <a:srgbClr val="FFFFFF"/>
          </a:solidFill>
          <a:ln w="12700" cap="flat">
            <a:solidFill>
              <a:schemeClr val="accent1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6CE55FDB-9D6D-4E16-BC7E-D783311A59E7}"/>
              </a:ext>
            </a:extLst>
          </p:cNvPr>
          <p:cNvSpPr/>
          <p:nvPr/>
        </p:nvSpPr>
        <p:spPr>
          <a:xfrm>
            <a:off x="1943100" y="3902754"/>
            <a:ext cx="914400" cy="510776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ar-AE" sz="24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فيديو</a:t>
            </a:r>
            <a:r>
              <a:rPr kumimoji="0" lang="ar-AE" sz="1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 </a:t>
            </a:r>
            <a:endParaRPr kumimoji="0" lang="en-US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070535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a197742e-fd58-46b6-977d-049ccf9cd839">
      <Terms xmlns="http://schemas.microsoft.com/office/infopath/2007/PartnerControls"/>
    </lcf76f155ced4ddcb4097134ff3c332f>
    <TaxCatchAll xmlns="3ec2257a-1668-4260-ba7b-7ff6f8d65a10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3A56F327985D6489CD8BC6C2FDE262C" ma:contentTypeVersion="13" ma:contentTypeDescription="Create a new document." ma:contentTypeScope="" ma:versionID="892dca44b66bbc874f307311d732e137">
  <xsd:schema xmlns:xsd="http://www.w3.org/2001/XMLSchema" xmlns:xs="http://www.w3.org/2001/XMLSchema" xmlns:p="http://schemas.microsoft.com/office/2006/metadata/properties" xmlns:ns2="a197742e-fd58-46b6-977d-049ccf9cd839" xmlns:ns3="3ec2257a-1668-4260-ba7b-7ff6f8d65a10" targetNamespace="http://schemas.microsoft.com/office/2006/metadata/properties" ma:root="true" ma:fieldsID="e91b27363f3dbe666636c458d1e58624" ns2:_="" ns3:_="">
    <xsd:import namespace="a197742e-fd58-46b6-977d-049ccf9cd839"/>
    <xsd:import namespace="3ec2257a-1668-4260-ba7b-7ff6f8d65a1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197742e-fd58-46b6-977d-049ccf9cd83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4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16" nillable="true" ma:taxonomy="true" ma:internalName="lcf76f155ced4ddcb4097134ff3c332f" ma:taxonomyFieldName="MediaServiceImageTags" ma:displayName="Image Tags" ma:readOnly="false" ma:fieldId="{5cf76f15-5ced-4ddc-b409-7134ff3c332f}" ma:taxonomyMulti="true" ma:sspId="b4d1d93c-c176-46bc-acb0-b070b03b496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18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ec2257a-1668-4260-ba7b-7ff6f8d65a10" elementFormDefault="qualified">
    <xsd:import namespace="http://schemas.microsoft.com/office/2006/documentManagement/types"/>
    <xsd:import namespace="http://schemas.microsoft.com/office/infopath/2007/PartnerControls"/>
    <xsd:element name="TaxCatchAll" ma:index="17" nillable="true" ma:displayName="Taxonomy Catch All Column" ma:hidden="true" ma:list="{31d5e8a9-c917-47a0-b725-f3750fb48956}" ma:internalName="TaxCatchAll" ma:showField="CatchAllData" ma:web="3ec2257a-1668-4260-ba7b-7ff6f8d65a1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19D9AEC-6BD3-41DA-B76B-B5B514A8590D}">
  <ds:schemaRefs>
    <ds:schemaRef ds:uri="http://schemas.microsoft.com/office/2006/metadata/properties"/>
    <ds:schemaRef ds:uri="http://schemas.microsoft.com/office/infopath/2007/PartnerControls"/>
    <ds:schemaRef ds:uri="a197742e-fd58-46b6-977d-049ccf9cd839"/>
    <ds:schemaRef ds:uri="3ec2257a-1668-4260-ba7b-7ff6f8d65a10"/>
  </ds:schemaRefs>
</ds:datastoreItem>
</file>

<file path=customXml/itemProps2.xml><?xml version="1.0" encoding="utf-8"?>
<ds:datastoreItem xmlns:ds="http://schemas.openxmlformats.org/officeDocument/2006/customXml" ds:itemID="{D281E0BA-8AE7-4C7B-9A6D-499BA928494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8025140-AFAF-4046-B12A-8941945BCED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197742e-fd58-46b6-977d-049ccf9cd839"/>
    <ds:schemaRef ds:uri="3ec2257a-1668-4260-ba7b-7ff6f8d65a1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5557</TotalTime>
  <Words>25</Words>
  <Application>Microsoft Office PowerPoint</Application>
  <PresentationFormat>Widescreen</PresentationFormat>
  <Paragraphs>10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Helvetica</vt:lpstr>
      <vt:lpstr>Times New Roman</vt:lpstr>
      <vt:lpstr>Office Theme</vt:lpstr>
      <vt:lpstr>2_Office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EIMAN RASHED ALSHAMSI</dc:creator>
  <cp:lastModifiedBy>MEEAD AHMED OBAID ALTENEIJI</cp:lastModifiedBy>
  <cp:revision>21</cp:revision>
  <dcterms:created xsi:type="dcterms:W3CDTF">2023-05-01T10:02:06Z</dcterms:created>
  <dcterms:modified xsi:type="dcterms:W3CDTF">2024-01-15T07:10:35Z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0x01010083A56F327985D6489CD8BC6C2FDE262C</vt:lpwstr>
  </property>
</Properties>
</file>